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ustom.xml" ContentType="application/vnd.openxmlformats-officedocument.custom-properties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Layouts/slideLayout3.xml" ContentType="application/vnd.openxmlformats-officedocument.presentationml.slideLayout+xml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notesSlides/notesSlide29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notesSlides/notesSlide18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notesSlides/notesSlide25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1" r:id="rId1"/>
  </p:sldMasterIdLst>
  <p:notesMasterIdLst>
    <p:notesMasterId r:id="rId5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4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8" r:id="rId43"/>
    <p:sldId id="297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</p:sldIdLst>
  <p:sldSz cx="12192000" cy="6858000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>
      <p:cViewPr varScale="1">
        <p:scale>
          <a:sx n="68" d="100"/>
          <a:sy n="68" d="100"/>
        </p:scale>
        <p:origin x="-786" y="-96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49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281488" y="0"/>
            <a:ext cx="3276600" cy="5349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E5B36B-3DB3-40E5-B4A4-20AA10BB0A4F}" type="datetimeFigureOut">
              <a:rPr lang="en-US" smtClean="0"/>
              <a:pPr/>
              <a:t>1/27/2019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5900" y="801688"/>
            <a:ext cx="7127875" cy="40100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55650" y="5078413"/>
            <a:ext cx="6048375" cy="48117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0155238"/>
            <a:ext cx="3276600" cy="534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281488" y="10155238"/>
            <a:ext cx="3276600" cy="534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8245E5-6358-4B16-A473-95BDDA120084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General Trend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 Image dimension decreases as go deeper in to NN towards final prediction</a:t>
            </a:r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While number of channels increases as go deeper in to NN towards final prediction</a:t>
            </a:r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8245E5-6358-4B16-A473-95BDDA120084}" type="slidenum">
              <a:rPr lang="en-US" smtClean="0"/>
              <a:pPr/>
              <a:t>24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Independent layer in output for each layer in input.</a:t>
            </a:r>
            <a:endParaRPr lang="en-US" sz="1200" b="1" kern="120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8245E5-6358-4B16-A473-95BDDA120084}" type="slidenum">
              <a:rPr lang="en-US" smtClean="0"/>
              <a:pPr/>
              <a:t>33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Independent layer in output for each layer in input.</a:t>
            </a:r>
            <a:endParaRPr lang="en-US" sz="1200" b="1" kern="120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8245E5-6358-4B16-A473-95BDDA120084}" type="slidenum">
              <a:rPr lang="en-US" smtClean="0"/>
              <a:pPr/>
              <a:t>34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Independent layer in output for each layer in input.</a:t>
            </a:r>
            <a:endParaRPr lang="en-US" sz="1200" b="1" kern="120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8245E5-6358-4B16-A473-95BDDA120084}" type="slidenum">
              <a:rPr lang="en-US" smtClean="0"/>
              <a:pPr/>
              <a:t>35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Independent layer in output for each layer in input.</a:t>
            </a:r>
            <a:endParaRPr lang="en-US" sz="1200" b="1" kern="120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8245E5-6358-4B16-A473-95BDDA120084}" type="slidenum">
              <a:rPr lang="en-US" smtClean="0"/>
              <a:pPr/>
              <a:t>36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Independent layer in output for each layer in input.</a:t>
            </a:r>
            <a:endParaRPr lang="en-US" sz="1200" b="1" kern="120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8245E5-6358-4B16-A473-95BDDA120084}" type="slidenum">
              <a:rPr lang="en-US" smtClean="0"/>
              <a:pPr/>
              <a:t>37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Independent layer in output for each layer in input.</a:t>
            </a:r>
            <a:endParaRPr lang="en-US" sz="1200" b="1" kern="120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8245E5-6358-4B16-A473-95BDDA120084}" type="slidenum">
              <a:rPr lang="en-US" smtClean="0"/>
              <a:pPr/>
              <a:t>38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Independent layer in output for each layer in input.</a:t>
            </a:r>
            <a:endParaRPr lang="en-US" sz="1200" b="1" kern="120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8245E5-6358-4B16-A473-95BDDA120084}" type="slidenum">
              <a:rPr lang="en-US" smtClean="0"/>
              <a:pPr/>
              <a:t>39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Uniform </a:t>
            </a:r>
            <a:r>
              <a:rPr lang="en-US" sz="1200" b="1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Arcgitecture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and more </a:t>
            </a:r>
            <a:r>
              <a:rPr lang="en-US" sz="1200" b="1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appe</a:t>
            </a:r>
            <a:endParaRPr lang="en-US" sz="1200" b="1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8245E5-6358-4B16-A473-95BDDA120084}" type="slidenum">
              <a:rPr lang="en-US" smtClean="0"/>
              <a:pPr/>
              <a:t>40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 Microsoft research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8245E5-6358-4B16-A473-95BDDA120084}" type="slidenum">
              <a:rPr lang="en-US" smtClean="0"/>
              <a:pPr/>
              <a:t>41</a:t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Work very much better in case very deep network and remove the problem of vanishing or exploding gradient decent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8245E5-6358-4B16-A473-95BDDA120084}" type="slidenum">
              <a:rPr lang="en-US" smtClean="0"/>
              <a:pPr/>
              <a:t>42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Pooling layers added in terms of detection of features robustness and speed.</a:t>
            </a:r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8245E5-6358-4B16-A473-95BDDA120084}" type="slidenum">
              <a:rPr lang="en-US" smtClean="0"/>
              <a:pPr/>
              <a:t>25</a:t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Work very much better in case very deep network and remove the problem of vanishing or exploding gradient decent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8245E5-6358-4B16-A473-95BDDA120084}" type="slidenum">
              <a:rPr lang="en-US" smtClean="0"/>
              <a:pPr/>
              <a:t>43</a:t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Work very much better in case very deep network and remove the problem of vanishing or exploding gradient decent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8245E5-6358-4B16-A473-95BDDA120084}" type="slidenum">
              <a:rPr lang="en-US" smtClean="0"/>
              <a:pPr/>
              <a:t>44</a:t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Parameter shrinks due to regularization so this complete residual unit work as a identity unit.</a:t>
            </a:r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 make addition easy for a(l) and a(l+2) ,same convolutions are used.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8245E5-6358-4B16-A473-95BDDA120084}" type="slidenum">
              <a:rPr lang="en-US" smtClean="0"/>
              <a:pPr/>
              <a:t>45</a:t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Parameter shrinks due to regularization so this complete residual unit work as a identity unit.</a:t>
            </a:r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 make addition easy for a(l) and a(l+2) ,same convolutions are used.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8245E5-6358-4B16-A473-95BDDA120084}" type="slidenum">
              <a:rPr lang="en-US" smtClean="0"/>
              <a:pPr/>
              <a:t>46</a:t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Used to shrink number of channels</a:t>
            </a:r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8245E5-6358-4B16-A473-95BDDA120084}" type="slidenum">
              <a:rPr lang="en-US" smtClean="0"/>
              <a:pPr/>
              <a:t>47</a:t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 shrink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and augment the number of </a:t>
            </a:r>
            <a:r>
              <a:rPr lang="en-US" sz="1200" b="1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channnels</a:t>
            </a:r>
            <a:endParaRPr lang="en-US" sz="1200" b="1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Can be used to Just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 add non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linearity to learn more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complex functions</a:t>
            </a:r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8245E5-6358-4B16-A473-95BDDA120084}" type="slidenum">
              <a:rPr lang="en-US" smtClean="0"/>
              <a:pPr/>
              <a:t>48</a:t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Just To add </a:t>
            </a:r>
            <a:r>
              <a:rPr lang="en-US" sz="12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non linearity</a:t>
            </a:r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8245E5-6358-4B16-A473-95BDDA120084}" type="slidenum">
              <a:rPr lang="en-US" smtClean="0"/>
              <a:pPr/>
              <a:t>49</a:t>
            </a:fld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Just To add </a:t>
            </a:r>
            <a:r>
              <a:rPr lang="en-US" sz="12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non linearity</a:t>
            </a:r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8245E5-6358-4B16-A473-95BDDA120084}" type="slidenum">
              <a:rPr lang="en-US" smtClean="0"/>
              <a:pPr/>
              <a:t>50</a:t>
            </a:fld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Problem is computational cost</a:t>
            </a:r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8245E5-6358-4B16-A473-95BDDA120084}" type="slidenum">
              <a:rPr lang="en-US" smtClean="0"/>
              <a:pPr/>
              <a:t>51</a:t>
            </a:fld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Just To add </a:t>
            </a:r>
            <a:r>
              <a:rPr lang="en-US" sz="12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non linearity</a:t>
            </a:r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8245E5-6358-4B16-A473-95BDDA120084}" type="slidenum">
              <a:rPr lang="en-US" smtClean="0"/>
              <a:pPr/>
              <a:t>52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Independent layer in output for each layer in input</a:t>
            </a:r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8245E5-6358-4B16-A473-95BDDA120084}" type="slidenum">
              <a:rPr lang="en-US" smtClean="0"/>
              <a:pPr/>
              <a:t>26</a:t>
            </a:fld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Just To add </a:t>
            </a:r>
            <a:r>
              <a:rPr lang="en-US" sz="12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non linearity</a:t>
            </a:r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8245E5-6358-4B16-A473-95BDDA120084}" type="slidenum">
              <a:rPr lang="en-US" smtClean="0"/>
              <a:pPr/>
              <a:t>53</a:t>
            </a:fld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Just To add </a:t>
            </a:r>
            <a:r>
              <a:rPr lang="en-US" sz="12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non linearity</a:t>
            </a:r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8245E5-6358-4B16-A473-95BDDA120084}" type="slidenum">
              <a:rPr lang="en-US" smtClean="0"/>
              <a:pPr/>
              <a:t>54</a:t>
            </a:fld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Just To add </a:t>
            </a:r>
            <a:r>
              <a:rPr lang="en-US" sz="12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non linearity</a:t>
            </a:r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8245E5-6358-4B16-A473-95BDDA120084}" type="slidenum">
              <a:rPr lang="en-US" smtClean="0"/>
              <a:pPr/>
              <a:t>55</a:t>
            </a:fld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Just To add </a:t>
            </a:r>
            <a:r>
              <a:rPr lang="en-US" sz="12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non linearity</a:t>
            </a:r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8245E5-6358-4B16-A473-95BDDA120084}" type="slidenum">
              <a:rPr lang="en-US" smtClean="0"/>
              <a:pPr/>
              <a:t>56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Independent layer in output for each layer in input.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1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Its function is to progressively reduce the spatial size of the representation to reduce the amount of parameters and computation in the network, and hence to also control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overfitting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The Pooling Layer operates independently on every depth slice of the input and resizes it spatially, using the MAX operation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8245E5-6358-4B16-A473-95BDDA120084}" type="slidenum">
              <a:rPr lang="en-US" smtClean="0"/>
              <a:pPr/>
              <a:t>27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Independent layer in output for each layer in input.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1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Its function is to progressively reduce the spatial size of the representation to reduce the amount of parameters and computation in the network, and hence to also control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overfitting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The Pooling Layer operates independently on every depth slice of the input and resizes it spatially, using the MAX operation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8245E5-6358-4B16-A473-95BDDA120084}" type="slidenum">
              <a:rPr lang="en-US" smtClean="0"/>
              <a:pPr/>
              <a:t>28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Independent layer in output for each layer in input.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8245E5-6358-4B16-A473-95BDDA120084}" type="slidenum">
              <a:rPr lang="en-US" smtClean="0"/>
              <a:pPr/>
              <a:t>29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Independent layer in output for each layer in input.</a:t>
            </a:r>
            <a:endParaRPr lang="en-US" sz="1200" b="1" kern="120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8245E5-6358-4B16-A473-95BDDA120084}" type="slidenum">
              <a:rPr lang="en-US" smtClean="0"/>
              <a:pPr/>
              <a:t>30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Independent layer in output for each layer in input.</a:t>
            </a:r>
            <a:endParaRPr lang="en-US" sz="1200" b="1" kern="120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8245E5-6358-4B16-A473-95BDDA120084}" type="slidenum">
              <a:rPr lang="en-US" smtClean="0"/>
              <a:pPr/>
              <a:t>31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Independent layer in output for each layer in input.</a:t>
            </a:r>
            <a:endParaRPr lang="en-US" sz="1200" b="1" kern="120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8245E5-6358-4B16-A473-95BDDA120084}" type="slidenum">
              <a:rPr lang="en-US" smtClean="0"/>
              <a:pPr/>
              <a:t>32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72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76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77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78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79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CustomShape 1"/>
          <p:cNvSpPr/>
          <p:nvPr/>
        </p:nvSpPr>
        <p:spPr>
          <a:xfrm>
            <a:off x="0" y="0"/>
            <a:ext cx="182160" cy="685728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38100" dist="25400" dir="5400000" rotWithShape="0">
              <a:srgbClr val="000000">
                <a:alpha val="2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" name="CustomShape 2"/>
          <p:cNvSpPr/>
          <p:nvPr/>
        </p:nvSpPr>
        <p:spPr>
          <a:xfrm flipV="1">
            <a:off x="-4320" y="-299880"/>
            <a:ext cx="1587960" cy="506520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2" name="PlaceHolder 3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IN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43" name="PlaceHolder 4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IN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IN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/>
    <p:bodyStyle/>
    <p:otherStyle/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05000" y="990600"/>
            <a:ext cx="8534400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28800" y="457200"/>
            <a:ext cx="876300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05000" y="1066800"/>
            <a:ext cx="8305800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81200" y="1676400"/>
            <a:ext cx="8839200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09800" y="1219200"/>
            <a:ext cx="8153400" cy="434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57400" y="1143000"/>
            <a:ext cx="8153400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76400" y="1066800"/>
            <a:ext cx="8610600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95400" y="1143000"/>
            <a:ext cx="96774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28800" y="1524000"/>
            <a:ext cx="8001000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76400" y="1066800"/>
            <a:ext cx="8610600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81200" y="1219200"/>
            <a:ext cx="8534399" cy="42671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0" y="609600"/>
            <a:ext cx="8915400" cy="533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0" y="990600"/>
            <a:ext cx="95250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0" y="990600"/>
            <a:ext cx="95250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28800" y="1219200"/>
            <a:ext cx="8610600" cy="441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76400" y="1219200"/>
            <a:ext cx="8458200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05000" y="1143000"/>
            <a:ext cx="899160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81200" y="1295400"/>
            <a:ext cx="7848600" cy="434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52600" y="1219200"/>
            <a:ext cx="8686800" cy="434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76400" y="1066800"/>
            <a:ext cx="82296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81200" y="1524000"/>
            <a:ext cx="86106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28800" y="1219200"/>
            <a:ext cx="9296400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76400" y="914400"/>
            <a:ext cx="8991600" cy="50291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05000" y="838200"/>
            <a:ext cx="800100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81200" y="1143000"/>
            <a:ext cx="79248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438400" y="1295400"/>
            <a:ext cx="7772399" cy="47243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95400" y="838200"/>
            <a:ext cx="10287000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81200" y="1447800"/>
            <a:ext cx="8610600" cy="44195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76400" y="1066800"/>
            <a:ext cx="8991600" cy="47243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00200" y="1143000"/>
            <a:ext cx="9296400" cy="472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09800" y="1219200"/>
            <a:ext cx="7924800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95400" y="533400"/>
            <a:ext cx="9677400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20522" y="457200"/>
            <a:ext cx="10528238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00200" y="1143000"/>
            <a:ext cx="9067800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19200" y="1066800"/>
            <a:ext cx="9982200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71600" y="762000"/>
            <a:ext cx="9982200" cy="533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71600" y="838200"/>
            <a:ext cx="9525000" cy="541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52600" y="990600"/>
            <a:ext cx="9448800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81200" y="990600"/>
            <a:ext cx="7696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057400" y="990600"/>
            <a:ext cx="84582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47800" y="609600"/>
            <a:ext cx="9601200" cy="57911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24000" y="838200"/>
            <a:ext cx="9220200" cy="533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52600" y="838200"/>
            <a:ext cx="8077200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90600" y="762000"/>
            <a:ext cx="10591800" cy="556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00200" y="990600"/>
            <a:ext cx="8763000" cy="47243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00200" y="1371600"/>
            <a:ext cx="9448799" cy="44957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24000" y="838200"/>
            <a:ext cx="10058400" cy="533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05000" y="1066800"/>
            <a:ext cx="8763000" cy="52577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00200" y="1066800"/>
            <a:ext cx="9296400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71600" y="762000"/>
            <a:ext cx="9677400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71600" y="838200"/>
            <a:ext cx="10058400" cy="541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24000" y="1066800"/>
            <a:ext cx="9906000" cy="50291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62200" y="1219200"/>
            <a:ext cx="7391400" cy="441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14600" y="762000"/>
            <a:ext cx="76200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09800" y="1447800"/>
            <a:ext cx="8686800" cy="434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33600" y="838200"/>
            <a:ext cx="9277043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E5369"/>
      </a:dk2>
      <a:lt2>
        <a:srgbClr val="CFE2E7"/>
      </a:lt2>
      <a:accent1>
        <a:srgbClr val="353535"/>
      </a:accent1>
      <a:accent2>
        <a:srgbClr val="31B4E6"/>
      </a:accent2>
      <a:accent3>
        <a:srgbClr val="265991"/>
      </a:accent3>
      <a:accent4>
        <a:srgbClr val="7E40CC"/>
      </a:accent4>
      <a:accent5>
        <a:srgbClr val="B927E9"/>
      </a:accent5>
      <a:accent6>
        <a:srgbClr val="E833BF"/>
      </a:accent6>
      <a:hlink>
        <a:srgbClr val="2DA0F1"/>
      </a:hlink>
      <a:folHlink>
        <a:srgbClr val="7ED1E6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98380</TotalTime>
  <Words>514</Words>
  <Application>LibreOffice/6.0.4.2$MacOSX_X86_64 LibreOffice_project/9b0d9b32d5dcda91d2f1a96dc04c645c450872bf</Application>
  <PresentationFormat>Custom</PresentationFormat>
  <Paragraphs>74</Paragraphs>
  <Slides>56</Slides>
  <Notes>33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57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Tableau</dc:title>
  <dc:subject/>
  <dc:creator>Gaurav Goel</dc:creator>
  <dc:description/>
  <cp:lastModifiedBy>admin</cp:lastModifiedBy>
  <cp:revision>838</cp:revision>
  <dcterms:created xsi:type="dcterms:W3CDTF">2014-12-15T07:56:09Z</dcterms:created>
  <dcterms:modified xsi:type="dcterms:W3CDTF">2019-01-27T04:33:01Z</dcterms:modified>
  <dc:language>en-IN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Widescreen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15</vt:i4>
  </property>
</Properties>
</file>